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57" r:id="rId4"/>
    <p:sldId id="274" r:id="rId5"/>
    <p:sldId id="259" r:id="rId6"/>
    <p:sldId id="260" r:id="rId7"/>
    <p:sldId id="263" r:id="rId8"/>
    <p:sldId id="261" r:id="rId9"/>
    <p:sldId id="275" r:id="rId10"/>
    <p:sldId id="279" r:id="rId11"/>
    <p:sldId id="276" r:id="rId12"/>
    <p:sldId id="278" r:id="rId13"/>
    <p:sldId id="277" r:id="rId14"/>
    <p:sldId id="272" r:id="rId15"/>
    <p:sldId id="264" r:id="rId16"/>
    <p:sldId id="273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1" userDrawn="1">
          <p15:clr>
            <a:srgbClr val="A4A3A4"/>
          </p15:clr>
        </p15:guide>
        <p15:guide id="2" pos="2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003366"/>
    <a:srgbClr val="000066"/>
    <a:srgbClr val="327FBE"/>
    <a:srgbClr val="0091FE"/>
    <a:srgbClr val="C7CDD7"/>
    <a:srgbClr val="E5F6FB"/>
    <a:srgbClr val="AFF7FF"/>
    <a:srgbClr val="D1FBFF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9645" autoAdjust="0"/>
  </p:normalViewPr>
  <p:slideViewPr>
    <p:cSldViewPr showGuides="1">
      <p:cViewPr>
        <p:scale>
          <a:sx n="80" d="100"/>
          <a:sy n="80" d="100"/>
        </p:scale>
        <p:origin x="-1116" y="162"/>
      </p:cViewPr>
      <p:guideLst>
        <p:guide orient="horz" pos="2151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13"/>
        <p:guide pos="2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t" anchorCtr="0" compatLnSpc="1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b" anchorCtr="0" compatLnSpc="1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0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t" anchorCtr="0" compatLnSpc="1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b" anchorCtr="0" compatLnSpc="1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614" tIns="45807" rIns="91614" bIns="45807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0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24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174361" cy="2431435"/>
          </a:xfrm>
        </p:spPr>
        <p:txBody>
          <a:bodyPr/>
          <a:lstStyle/>
          <a:p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– </a:t>
            </a: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«Оптимизация процесса обучения навыкам самообслуживания у младших дошкольников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332656"/>
            <a:ext cx="6120680" cy="566309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 образовательное учреждение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55»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:\Фото 2 Кристина\20241031_173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14554"/>
            <a:ext cx="360040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Фото 2 Кристина\20241031_2201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00042"/>
            <a:ext cx="1916817" cy="295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_Killswi7ch_ST\Desktop\лин-проект\IMG-20241102-WA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6342"/>
            <a:ext cx="2857520" cy="27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2862130" cy="584775"/>
          </a:xfrm>
        </p:spPr>
        <p:txBody>
          <a:bodyPr/>
          <a:lstStyle/>
          <a:p>
            <a:r>
              <a:rPr b="1" smtClean="0">
                <a:solidFill>
                  <a:srgbClr val="002060"/>
                </a:solidFill>
              </a:rPr>
              <a:t>Было - стало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esktop\20241113_163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7" y="4725144"/>
            <a:ext cx="2520755" cy="185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20241113_1631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37" y="4714884"/>
            <a:ext cx="2855367" cy="19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 bwMode="auto">
          <a:xfrm>
            <a:off x="4186638" y="5500701"/>
            <a:ext cx="885427" cy="3072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7" y="2970594"/>
            <a:ext cx="2520755" cy="141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_Killswi7ch_ST\Desktop\лин-проект\20241027_225349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37" y="2867590"/>
            <a:ext cx="2847528" cy="153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Фото 2 Кристина\20241031_1752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2367" y="1000108"/>
            <a:ext cx="2463529" cy="17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 2 Кристина\20241031_17504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8075" y="1036112"/>
            <a:ext cx="2899395" cy="16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 bwMode="auto">
          <a:xfrm>
            <a:off x="4201989" y="3680410"/>
            <a:ext cx="870076" cy="3143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4201989" y="1757290"/>
            <a:ext cx="870076" cy="3143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3947795" y="1315085"/>
            <a:ext cx="121475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285728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3083921"/>
          </a:xfrm>
        </p:spPr>
        <p:txBody>
          <a:bodyPr/>
          <a:lstStyle/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по вопросам  формирования навыков самообслуживания детей младшего школьного возраста;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Стендовая информация;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Буклеты;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семейного воспитания;</a:t>
            </a:r>
          </a:p>
          <a:p>
            <a:pPr lvl="0"/>
            <a:r>
              <a:rPr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литературы (художественной, методической).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429000"/>
            <a:ext cx="2377849" cy="32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User\Desktop\работа с родителями к педсовету\IMG-20240425-WA0030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284931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C:\Users\User\Desktop\работа с родителями к педсовету\IMG-20240425-WA003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20882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928934"/>
            <a:ext cx="2295526" cy="31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7802" cy="5847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89392"/>
              </p:ext>
            </p:extLst>
          </p:nvPr>
        </p:nvGraphicFramePr>
        <p:xfrm>
          <a:off x="251519" y="1268760"/>
          <a:ext cx="8712969" cy="5451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243"/>
                <a:gridCol w="1813291"/>
                <a:gridCol w="1516490"/>
                <a:gridCol w="3204945"/>
              </a:tblGrid>
              <a:tr h="481883">
                <a:tc>
                  <a:txBody>
                    <a:bodyPr/>
                    <a:lstStyle/>
                    <a:p>
                      <a:pPr marR="1244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marL="236220" marR="172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Полученный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6220" marR="172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</a:tr>
              <a:tr h="477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обучения навыкам самообслуживания у детей (умывание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уборки игрушек после завершения игровой деятельности во второй младшей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группе.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обучения навыкам самообслуживания у детей 2 младшей группы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(одевание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мин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мин.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мин.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15мин.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  <a:tc>
                  <a:txBody>
                    <a:bodyPr/>
                    <a:lstStyle/>
                    <a:p>
                      <a:pPr marL="327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алгоритма последовательности выполнения умывания (схемы, картинки). Сокращение времени на процесс мытья рук.</a:t>
                      </a:r>
                    </a:p>
                    <a:p>
                      <a:pPr marL="327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27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алгоритма процесса   сбора игрушек (схемы, картинки).</a:t>
                      </a:r>
                    </a:p>
                    <a:p>
                      <a:pPr marL="327660" marR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процесса уборки игрушек после завершения игровой деятельности.</a:t>
                      </a:r>
                    </a:p>
                    <a:p>
                      <a:pPr marR="1543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27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алгоритма процесса последовательности выполнения одевания (схемы, картинки).</a:t>
                      </a:r>
                    </a:p>
                    <a:p>
                      <a:pPr marL="327660" marR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процесс одевания и раздевания детей на прогулку.</a:t>
                      </a:r>
                    </a:p>
                    <a:p>
                      <a:pPr marL="327660" marR="400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подход родителей (законных представителей) и педагогов к формированию навыков самообслуживания (умывание, одевание, уборка игрушек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2622" marR="92325" marT="75999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968749" y="296652"/>
            <a:ext cx="5206502" cy="612068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9416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481" y="421142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 процесса уборки игрушек детьми младшего дошкольного возраста после игровой деятельности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8705850" cy="9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32" y="714356"/>
            <a:ext cx="3929090" cy="123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71744"/>
            <a:ext cx="37862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857760"/>
            <a:ext cx="3786214" cy="123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8596" y="5719394"/>
            <a:ext cx="8001056" cy="16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45720" rIns="69828" bIns="47768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Сокращение времени  длительности процесса самообслуживания (одевания) у детей младшего дошкольного возраста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3924088" cy="107721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22840"/>
            <a:ext cx="7947491" cy="573516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1.Внедрение научно – методических подходов к организации работы по самообслуживанию.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2.Появились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схемы и алгоритмы действий для сопровождения режимных процессов.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3.Улучшился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эмоциональный уровень детей и педагогов при проведении режимных моментов 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течение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дня.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4.Сформировались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навыки самообслуживания детей в соответствии с возрастом.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 Повысилась компетентность педагогов и родителей 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ДОУ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6.Сократились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временные затраты и снизились  временные потери в оптимизации навыков самообслуживания  детей младшего дошкольного возраста.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Проявилась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толерантность всех участников внедрения по технологии самообслуживания детей младшего дошкольного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возраста.  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994" y="188640"/>
            <a:ext cx="3715505" cy="95410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Паспорт </a:t>
            </a:r>
            <a:r>
              <a:rPr lang="ru-RU" b="1" dirty="0">
                <a:solidFill>
                  <a:srgbClr val="0070C0"/>
                </a:solidFill>
              </a:rPr>
              <a:t>проекта 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 panose="020F0502020204030204"/>
              <a:cs typeface="Calibri" panose="020F050202020403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9603"/>
            <a:ext cx="8640960" cy="54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 panose="020F0502020204030204"/>
              <a:cs typeface="Calibri" panose="020F050202020403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90932" y="760348"/>
            <a:ext cx="6987362" cy="584775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5" y="184482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Вольхина Лариса Анатольевна, заведующий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50" y="1807947"/>
            <a:ext cx="68163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6706" y="3094258"/>
            <a:ext cx="3456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Хайдарова</a:t>
            </a: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Елена Викторовна, </a:t>
            </a:r>
          </a:p>
          <a:p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9" y="2906627"/>
            <a:ext cx="68163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8714" y="4017783"/>
            <a:ext cx="322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Махнюк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Кристина Олеговна, воспитатель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5" y="3789038"/>
            <a:ext cx="68163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06154" y="3034797"/>
            <a:ext cx="324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Рычкова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Германовна- педагог-психолог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50" y="2943912"/>
            <a:ext cx="696722" cy="7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92080" y="398782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Каменева Светлана Александровна, воспитатель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99" y="3987829"/>
            <a:ext cx="629023" cy="64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54037" y="2760743"/>
            <a:ext cx="7758147" cy="1498383"/>
            <a:chOff x="1336491" y="2996079"/>
            <a:chExt cx="7758147" cy="13368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36491" y="2996079"/>
              <a:ext cx="3392112" cy="284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15000"/>
                </a:lnSpc>
              </a:pP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36491" y="4019418"/>
              <a:ext cx="3392112" cy="31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15000"/>
                </a:lnSpc>
              </a:pPr>
              <a:endParaRPr lang="ru-RU" sz="1600" b="1" dirty="0">
                <a:solidFill>
                  <a:srgbClr val="002060"/>
                </a:solidFill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67912" y="4012834"/>
              <a:ext cx="3392112" cy="31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15000"/>
                </a:lnSpc>
              </a:pPr>
              <a:endParaRPr lang="ru-RU" sz="1600" b="1" dirty="0">
                <a:solidFill>
                  <a:srgbClr val="002060"/>
                </a:solidFill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02526" y="3815268"/>
              <a:ext cx="3392112" cy="31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15000"/>
                </a:lnSpc>
              </a:pPr>
              <a:endParaRPr lang="ru-RU" sz="1600" b="1" dirty="0">
                <a:solidFill>
                  <a:srgbClr val="002060"/>
                </a:solidFill>
                <a:ea typeface="Calibri" panose="020F0502020204030204"/>
                <a:cs typeface="Times New Roman" panose="02020603050405020304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16704" y="3190848"/>
              <a:ext cx="3703006" cy="31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15000"/>
                </a:lnSpc>
              </a:pPr>
              <a:endParaRPr lang="ru-RU" sz="1600" b="1" dirty="0">
                <a:solidFill>
                  <a:srgbClr val="002060"/>
                </a:solidFill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785913" cy="584775"/>
          </a:xfrm>
        </p:spPr>
        <p:txBody>
          <a:bodyPr/>
          <a:lstStyle/>
          <a:p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32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62567"/>
              </p:ext>
            </p:extLst>
          </p:nvPr>
        </p:nvGraphicFramePr>
        <p:xfrm>
          <a:off x="357158" y="1512729"/>
          <a:ext cx="8535321" cy="525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67"/>
                <a:gridCol w="2161622"/>
                <a:gridCol w="1896518"/>
                <a:gridCol w="1650107"/>
                <a:gridCol w="1369707"/>
              </a:tblGrid>
              <a:tr h="262543">
                <a:tc gridSpan="5">
                  <a:txBody>
                    <a:bodyPr/>
                    <a:lstStyle/>
                    <a:p>
                      <a:pPr marR="1639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 (умывание) 13 мин.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Шаг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завершении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приема пищи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мин.)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о необходимости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гигиенических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процесса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 (умывания)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Мл.воспитатель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помощи детям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проведении гигиенических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процедур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 другому виду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63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</a:tr>
              <a:tr h="262543">
                <a:tc gridSpan="5">
                  <a:txBody>
                    <a:bodyPr/>
                    <a:lstStyle/>
                    <a:p>
                      <a:pPr marR="1639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сбора игрушек (15 мин.)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завершении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мин.)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о необходимости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уборки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игрушек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процесса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уборки игрушек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Мл.воспитатель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помощи детям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уборке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игрушек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 другому виду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</a:tr>
              <a:tr h="262543">
                <a:tc gridSpan="5">
                  <a:txBody>
                    <a:bodyPr/>
                    <a:lstStyle/>
                    <a:p>
                      <a:pPr marR="1639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одевания на прогулку (25 мин.)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3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сборе на </a:t>
                      </a:r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прогулку(1 мин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63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о последовательности одевания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прогулку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одевания детей на прогулку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(13мин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.).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Мл.воспитатель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детям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помощи при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одевании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детей на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прогулку</a:t>
                      </a:r>
                      <a:r>
                        <a:rPr lang="en-US" sz="13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(2мин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163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85" marR="5188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239" y="305395"/>
            <a:ext cx="4185184" cy="5847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Пирамида проблем 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40" y="2687955"/>
            <a:ext cx="1387475" cy="1640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5243" y="1864569"/>
            <a:ext cx="12601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677" y="2348880"/>
            <a:ext cx="6404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потерь времени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ежедневных операций детьми и педагогами в режимных моментах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эмоциональных потерь педагогов и детей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формирования навыков самообслуживания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при освоении режимных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860" y="332656"/>
            <a:ext cx="7034747" cy="5847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801" y="1124744"/>
            <a:ext cx="3272007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60499"/>
              </p:ext>
            </p:extLst>
          </p:nvPr>
        </p:nvGraphicFramePr>
        <p:xfrm>
          <a:off x="683568" y="1124744"/>
          <a:ext cx="8208912" cy="562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285512">
                <a:tc gridSpan="4">
                  <a:txBody>
                    <a:bodyPr/>
                    <a:lstStyle/>
                    <a:p>
                      <a:pPr marR="1639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Процесс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 (умывание) (5 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завершении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приема пищи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R="615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алгоритма </a:t>
                      </a:r>
                    </a:p>
                    <a:p>
                      <a:pPr marL="82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последовательности умывания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выполнение процедуры умывания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мин)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 другому виду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</a:tr>
              <a:tr h="285512">
                <a:tc gridSpan="4">
                  <a:txBody>
                    <a:bodyPr/>
                    <a:lstStyle/>
                    <a:p>
                      <a:pPr marR="1639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сбора игрушек (8 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завершении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мин.)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R="6159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алгоритма </a:t>
                      </a:r>
                    </a:p>
                    <a:p>
                      <a:pPr marL="82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сбора игрушек</a:t>
                      </a:r>
                    </a:p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Быстрый сбор игрушек и распределение их по местам</a:t>
                      </a:r>
                    </a:p>
                    <a:p>
                      <a:pPr marL="377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мин)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 к другому виду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</a:tr>
              <a:tr h="28551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сбора на прогулку (15 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683">
                <a:tc>
                  <a:txBody>
                    <a:bodyPr/>
                    <a:lstStyle/>
                    <a:p>
                      <a:pPr marL="1587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1 </a:t>
                      </a:r>
                    </a:p>
                    <a:p>
                      <a:pPr marL="1587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111760" marR="498475"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о сборе на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прогулку</a:t>
                      </a:r>
                    </a:p>
                    <a:p>
                      <a:pPr marL="111760" marR="498475"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алгоритма последовательности одевания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(0,5 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мл.воспитатель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дети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одевания на прогулку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детей на прогулку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мин.)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35" marR="5673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240" y="1"/>
            <a:ext cx="4434227" cy="107721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 по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устранению проблем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110" y="1556792"/>
            <a:ext cx="1548130" cy="1464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8440" y="2466340"/>
            <a:ext cx="1544320" cy="2710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9095" y="2743200"/>
            <a:ext cx="1435735" cy="1223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84964"/>
              </p:ext>
            </p:extLst>
          </p:nvPr>
        </p:nvGraphicFramePr>
        <p:xfrm>
          <a:off x="395536" y="1052737"/>
          <a:ext cx="8496944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447"/>
                <a:gridCol w="2452050"/>
                <a:gridCol w="2336535"/>
                <a:gridCol w="3256912"/>
              </a:tblGrid>
              <a:tr h="541290">
                <a:tc>
                  <a:txBody>
                    <a:bodyPr/>
                    <a:lstStyle/>
                    <a:p>
                      <a:pPr marL="628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285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 anchor="ctr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 anchor="ctr"/>
                </a:tc>
                <a:tc>
                  <a:txBody>
                    <a:bodyPr/>
                    <a:lstStyle/>
                    <a:p>
                      <a:pPr marL="258445" indent="1822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 anchor="ctr"/>
                </a:tc>
              </a:tr>
              <a:tr h="1861464"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порядка в расстановке игрушек, длительный процесс сбора игрушек после завершения игровой деятельности.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 marR="57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Неправильное, хаотичная расстановка игрушек детьми в группе, отсутствие знаний алгоритма сбора игрушек.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 indent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Постоянный, тактичный контроль со стороны воспитателя. </a:t>
                      </a:r>
                    </a:p>
                    <a:p>
                      <a:pPr marL="635" indent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детей правильному расположению игрушек в группе.</a:t>
                      </a: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алгоритма уборки игрушек (схемы, картинки), практические занятия с детьми.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</a:tr>
              <a:tr h="1597429"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Несформированность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навыков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помощи от взрослого, отсутствие знаний алгоритма процессов самообслуживания (умывания, одевания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 indent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детей навыкам самообслуживания (умыванию, одеванию) Разработка алгоритма процесса последовательности одевания, умывания; практические занятия, игры с детьми.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</a:tr>
              <a:tr h="1544432">
                <a:tc>
                  <a:txBody>
                    <a:bodyPr/>
                    <a:lstStyle/>
                    <a:p>
                      <a:pPr marR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единых требований у родителей (законных представителей) и педагогов в формировании навыков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процесса сбора игрушек за детей; процесса умывания, раздевания, одевания за детей родителями.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  <a:tc>
                  <a:txBody>
                    <a:bodyPr/>
                    <a:lstStyle/>
                    <a:p>
                      <a:pPr marL="635" marR="2184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Рекомендация к использованию алгоритма сбора игрушек, алгоритма процесса последовательности одевания, умывания детей в домашних условиях.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675" marR="50811" marT="10888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402" y="116632"/>
            <a:ext cx="3264676" cy="1077218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110413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13251" y="260648"/>
            <a:ext cx="3165290" cy="5847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318638" cy="27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_Killswi7ch_ST\Desktop\лин-проект\IMG-20241102-WA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928670"/>
            <a:ext cx="3000396" cy="273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_Killswi7ch_ST\Desktop\лин-проект\IMG-20241102-WA0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314327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_Killswi7ch_ST\Desktop\лин-проект\IMG-20241102-WA00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3143272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885</Words>
  <Application>Microsoft Office PowerPoint</Application>
  <PresentationFormat>Экран (4:3)</PresentationFormat>
  <Paragraphs>267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Lean – проект «Оптимизация процесса обучения навыкам самообслуживания у младших дошкольников»  </vt:lpstr>
      <vt:lpstr>Паспорт проекта  </vt:lpstr>
      <vt:lpstr>                                   Команда проекта</vt:lpstr>
      <vt:lpstr>Карта текущего состояния процесса</vt:lpstr>
      <vt:lpstr> Пирамида проблем   </vt:lpstr>
      <vt:lpstr> Карта целевого состояния процесса </vt:lpstr>
      <vt:lpstr> План мероприятий по  устранению проблем  </vt:lpstr>
      <vt:lpstr> Работа с детьми  </vt:lpstr>
      <vt:lpstr>Работа с детьми</vt:lpstr>
      <vt:lpstr>Презентация PowerPoint</vt:lpstr>
      <vt:lpstr>Было - стало</vt:lpstr>
      <vt:lpstr>Презентация PowerPoint</vt:lpstr>
      <vt:lpstr>Презентация PowerPoint</vt:lpstr>
      <vt:lpstr>Достигнутые результаты</vt:lpstr>
      <vt:lpstr>Презентация PowerPoint</vt:lpstr>
      <vt:lpstr>Результаты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RePack by Diakov</cp:lastModifiedBy>
  <cp:revision>657</cp:revision>
  <cp:lastPrinted>2019-02-18T01:46:00Z</cp:lastPrinted>
  <dcterms:created xsi:type="dcterms:W3CDTF">2007-01-29T08:57:00Z</dcterms:created>
  <dcterms:modified xsi:type="dcterms:W3CDTF">2025-01-13T05:30:54Z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903DF340D9B44538B94C164888EBE0FF_13</vt:lpwstr>
  </property>
  <property fmtid="{D5CDD505-2E9C-101B-9397-08002B2CF9AE}" pid="3" name="KSOProductBuildVer">
    <vt:lpwstr>1049-12.2.0.16909</vt:lpwstr>
  </property>
</Properties>
</file>